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57E73C-B648-4225-A75F-212E21EE3F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BA79763-8BEA-4856-9ACA-B8CB35208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5BE08C-4E54-4A31-80F2-9ED0849A8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F8FBC8-B5C6-4992-8B8D-405A5A48B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E2F76C-2E47-44D2-AF7C-9496D3F7D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290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E2D015-EF67-4FFD-B806-1DC52209D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92D8F6-C8D4-4A25-8767-68983A3D6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4B9650-DE22-4899-BDA7-46400F39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C8600F6-C7F9-4FD8-82C5-46C02B8A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29E0F9-5B64-4C82-B0AE-79DCC11FE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41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B83C191-34EF-41EC-B121-77655D29D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2D5156E-5E13-4BB4-8D62-7A11FD5EC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EFA012-F564-4DD6-850B-32BDEDC41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141B9E-CA98-4DFA-93F2-D0F228F0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C05E154-F6FE-4150-8A51-4A27F24C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20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9DF057-33DF-4DC8-89ED-472F5C9FC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095021-9FC3-42C6-8EE9-E26872240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AF8A81-4686-4964-9B99-1CEE8EA7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3DB189-9D4F-4CD1-85C7-DABBCDC5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DCF973-001A-4A71-8331-2F5905F4A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00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C7126-C20A-4990-9D9A-967621CF0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438EA50-55B1-483C-A0C3-2E50BA84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97B7E6-D6F5-4C14-A621-15B479819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20986B-6520-4E23-B79B-3365F306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65F451-1D70-478F-985A-5D552A55D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652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4B639B-2FA7-4624-8831-97CF8647C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F736EF-DE4A-4326-A6B8-D0D3212A7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29FDC56-794F-4ABA-93B8-1B0DA094E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E83FC46-6FE1-4F7E-B886-707103CE4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CF9192-9716-4673-BF37-A77445C9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85FD070-22BC-4DD3-86C0-ECF47237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59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24335-4804-495C-BFB4-4E0C38AA9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38101D-344B-486A-952F-3365F3F6F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92CE5D1-B5AF-4D2E-97A2-102226E73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6181F81-E670-400C-A6A2-06CEC25665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C977E15-DD72-4ACD-9668-16A463683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15B877B-00A3-4146-97B6-463427ECC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DC32164-BC9D-47D6-9475-D1A6F30E1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EBA251C-EF13-4525-84D8-3BEA9833C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19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5F7EE1-DFDA-460E-96FA-221330D72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F790F02-BC47-4491-9F13-3A49802A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07090A7-CF93-4C2C-BB22-C3184D5A4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D15A515-7822-4057-A270-D45A183C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87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EBD8C9A-BEFF-4149-927E-620067E9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A96D301-9588-492F-87F3-764CC03B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28BDACD-E78B-4402-8FC4-1BBAC7B63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903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D614C6-EFD8-4F85-8DCF-5CCFEF757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00CEF3-6ACF-4C37-B895-304DA383F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25CEA50-16EB-420C-9C05-CFA6FCB69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6E842BC-EE03-4A51-9E10-ADD0B8B01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798F726-1305-4D3F-901A-F8F73E30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31F4740-3D99-4C20-9E3A-BCE75F792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52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18176-9778-46EE-9D50-DD41B7766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B87382A-19B2-4627-926B-B8151518E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CD52C75-0FF7-4981-8313-81A6692E2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5C7CEAA-8B3C-408A-9AFA-3F1728762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0862F99-12EA-4DC8-AE72-4578FCA08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1EC31AD-569B-4A3A-A610-A2DE4D947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1437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B3B167F-C031-44E1-ADE5-1DCE4C1FB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30B309-3BC1-4A2B-BAC5-26037C605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FA1E39-37C4-4F59-B716-811157121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A7D0-B945-4F54-A0C5-6AC8903E3C26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65D712-093A-4F52-BF62-96258C1BC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A24BBF-217D-4630-829B-E48972517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BFDF4-3413-4F6D-A88F-0397D83790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5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6D6689-5F05-457E-A01A-3A63E8492F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Dragon1 Enterprise Architecture Document</a:t>
            </a:r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6F8F757-E190-48B4-A595-BF7D5A73A4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www.dragon1.com/resources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28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D98564-AD62-4A5A-94AE-D122AC225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Enterprise Architecture Blueprint</a:t>
            </a:r>
            <a:endParaRPr lang="nl-NL"/>
          </a:p>
        </p:txBody>
      </p:sp>
      <p:pic>
        <p:nvPicPr>
          <p:cNvPr id="5" name="Afbeelding 4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70FBD213-75A1-4D30-8FFD-6736B04C9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128" y="1494262"/>
            <a:ext cx="7247015" cy="510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4404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Breedbeeld</PresentationFormat>
  <Paragraphs>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Dragon1 Enterprise Architecture Document</vt:lpstr>
      <vt:lpstr>Enterprise Architecture Blueprint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Dragon1 Enterprise Architecture Document</dc:title>
  <dc:creator>Mark Paauwe</dc:creator>
  <cp:lastModifiedBy>Mark Paauwe</cp:lastModifiedBy>
  <cp:revision>2</cp:revision>
  <dcterms:created xsi:type="dcterms:W3CDTF">2018-12-21T18:58:28Z</dcterms:created>
  <dcterms:modified xsi:type="dcterms:W3CDTF">2018-12-21T20:56:59Z</dcterms:modified>
</cp:coreProperties>
</file>