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82D0-8204-E54B-1DD8-E7D13BCA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CE167-E59D-A625-275F-D00E02126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0850D-3284-A307-E786-AABB219B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DFD-54F4-CA50-ABA2-A38C05A6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DF516-96CF-E275-D70F-4E726DA9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0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928-CF6A-9B49-EF6C-F6B49097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B5138-965C-E9C6-62C7-738A85854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994D-528A-4532-0D95-98F3C75A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7B9D-9FC0-FA0C-FF88-53D6063E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F47E3-BBA2-23AB-3758-8BC9C44C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15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8EDA2-52A2-6CB5-86BB-645724705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0A657-4C75-F856-92E1-381AAD36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3D08-365C-18F4-898C-4E36A682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E327C-0751-5C66-A8D4-FF51DE1E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6F99F-415A-369A-AF0D-215ED025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2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6372-C370-3E68-B26D-3B0E7023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364F-1E65-805B-195C-94A1F112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C5F6-A065-03AD-D9F4-F8E8A98E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313BA-5B3B-35F0-0299-BC9F81AA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A6830-272F-6328-C8EF-AEF6D1C7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81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9C18-53E4-A5C6-D5D6-4FD72EB2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5582B-CB67-1E4C-3929-EB17C1949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B4C0C-7FDD-23A7-FA7D-4D3A12E7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124A-32C1-C6C4-8EB3-D3C29374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90DB-1D25-A9A7-AA88-C46EB07F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60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0B6E-2519-7111-D2AF-6D1D6748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8A5B-E20D-DDA8-A674-2A8B64A5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2D821-8FD2-DCFC-83B7-21064EE4C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F3698-A91E-C826-1BCE-8A5378E4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22F7C-9A70-9762-575E-98245695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1BC23-60C5-92B1-D8BD-92CCAF91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C654-A38F-E296-30D3-2147F525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D1B7-2237-47EC-8CE2-48461F8D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B599A-DB5B-E709-DB29-476124EEA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CF573-C0C2-E641-7D2C-0E2BC4087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2A4CC-4E5E-FE7F-81B8-672D84AC4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071E5-ACF2-9281-DBB6-4EE8A4CB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2E6B-1363-ECC8-12FC-3E5B11E4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8C257-5246-7AE8-2DE5-C6CF0FF3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54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22D1-14A7-5617-D2A9-709012FF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DE1E5-3EC7-4FBD-EF42-88FFA113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777C5-18A3-A768-780D-001FED75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04F86-793C-92F4-D7CB-3CF3C8B5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93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75943-E6D1-B1AB-0654-7A668A2B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EC764-D858-C998-E861-295E7CAC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CFCFF-DEF5-6DBD-9736-668FE3BC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10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0B43-F028-D786-197E-1CE890F7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99D3-9435-86C7-7697-66D9FF6A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58B2-087E-125D-EE4C-C612185FC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F9E12-B080-AEF7-C1B8-1C618FA4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7AAD4-C27D-58A1-1D84-D708CF8D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F5C5-178C-640B-0701-2AB528B7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11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E6D3-D0D8-6585-C793-5F99807C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895F9-5526-53CE-569F-AF4E21950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12C43-8ECE-7FBA-9E57-C178F900D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6F166-C699-FF9E-4917-0B47A9EC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F96ED-C80B-FA50-CBF9-C952B903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72B68-0A11-1232-06EA-FC12ECA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22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C231E-1F0E-566C-7B3F-9DD2CD93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36BE2-D43C-97AA-7171-D997FB038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4665-6C78-2915-A9C6-E4F2EA905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36BB8F-2FD6-4D28-BF83-F10A1720E11A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B720-02C6-1212-7777-A96FA19A8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88ED7-D503-E3A7-442E-609DB467C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10769-1F43-48D1-BCBF-55D5A91193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95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89A5.15DD88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67533-EFBE-A43B-7F1F-C3146CDAF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Dragon1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8AED9D-E2B1-B95D-FBE3-0C052CDB9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Click-</a:t>
            </a:r>
            <a:r>
              <a:rPr lang="nl-NL" dirty="0" err="1"/>
              <a:t>To</a:t>
            </a:r>
            <a:r>
              <a:rPr lang="nl-NL" dirty="0"/>
              <a:t>-Go </a:t>
            </a:r>
            <a:r>
              <a:rPr lang="nl-NL" dirty="0" err="1"/>
              <a:t>Visualization</a:t>
            </a:r>
            <a:r>
              <a:rPr lang="nl-NL" dirty="0"/>
              <a:t> Templates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5D6C7-0718-FC06-23DB-8FCF0C43E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839"/>
          <a:stretch/>
        </p:blipFill>
        <p:spPr>
          <a:xfrm>
            <a:off x="5790236" y="577134"/>
            <a:ext cx="634678" cy="5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9B4D-C9C2-95C2-7842-09D64EF60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0FB44-9C5C-F39C-1325-DB61602D0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5" name="Picture 5">
            <a:extLst>
              <a:ext uri="{FF2B5EF4-FFF2-40B4-BE49-F238E27FC236}">
                <a16:creationId xmlns:a16="http://schemas.microsoft.com/office/drawing/2014/main" id="{A80C1BB8-0568-A49C-A00D-7E0164EA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760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C4012C7-3611-F4C1-5566-ED9F2CB55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124FA4-57F6-ABCC-C4EB-42C3F260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B3FCA57-F621-DD22-776F-24F45C3B1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73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B5B4973-C6B2-32D7-C812-BB5ED1BF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C1FFD8A-0833-5DBE-5AE9-30EFA2DE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4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340DA8-3E58-EE32-DE08-873C7431A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9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22E5-BE19-B0B1-A457-08225A52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6558-E428-1959-2C97-65561754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0F579-E336-0107-6E39-236EB21B7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2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95F5-D148-82DC-CCD5-3A2322B5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DC57-E5CD-D8F6-B0B8-48EBCC16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0E305-B0EB-23E8-FBD7-B8D88C6A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A625-4686-82CD-1DD9-1722A458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7D16-7D2D-DA1D-FA53-6ABFF73F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2C6F4-A987-A161-0F76-E9495D59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0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Dragon1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Dragon1</dc:title>
  <dc:creator>Mark Paauwe</dc:creator>
  <cp:lastModifiedBy>Mark Paauwe</cp:lastModifiedBy>
  <cp:revision>1</cp:revision>
  <dcterms:created xsi:type="dcterms:W3CDTF">2024-04-25T06:32:02Z</dcterms:created>
  <dcterms:modified xsi:type="dcterms:W3CDTF">2024-04-25T06:38:42Z</dcterms:modified>
</cp:coreProperties>
</file>